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customXml/itemProps123.xml" ContentType="application/vnd.openxmlformats-officedocument.customXmlProperties+xml"/>
  <Override PartName="/customXml/itemProps124.xml" ContentType="application/vnd.openxmlformats-officedocument.customXmlProperties+xml"/>
  <Override PartName="/customXml/itemProps125.xml" ContentType="application/vnd.openxmlformats-officedocument.customXmlProperties+xml"/>
  <Override PartName="/customXml/itemProps126.xml" ContentType="application/vnd.openxmlformats-officedocument.customXmlProperties+xml"/>
  <Override PartName="/customXml/itemProps127.xml" ContentType="application/vnd.openxmlformats-officedocument.customXmlProperties+xml"/>
  <Override PartName="/customXml/itemProps128.xml" ContentType="application/vnd.openxmlformats-officedocument.customXmlProperties+xml"/>
  <Override PartName="/customXml/itemProps129.xml" ContentType="application/vnd.openxmlformats-officedocument.customXmlProperties+xml"/>
  <Override PartName="/customXml/itemProps130.xml" ContentType="application/vnd.openxmlformats-officedocument.customXmlProperties+xml"/>
  <Override PartName="/customXml/itemProps131.xml" ContentType="application/vnd.openxmlformats-officedocument.customXmlProperties+xml"/>
  <Override PartName="/customXml/itemProps132.xml" ContentType="application/vnd.openxmlformats-officedocument.customXmlProperties+xml"/>
  <Override PartName="/customXml/itemProps133.xml" ContentType="application/vnd.openxmlformats-officedocument.customXmlProperties+xml"/>
  <Override PartName="/customXml/itemProps134.xml" ContentType="application/vnd.openxmlformats-officedocument.customXmlProperties+xml"/>
  <Override PartName="/customXml/itemProps135.xml" ContentType="application/vnd.openxmlformats-officedocument.customXmlProperties+xml"/>
  <Override PartName="/customXml/itemProps136.xml" ContentType="application/vnd.openxmlformats-officedocument.customXmlProperties+xml"/>
  <Override PartName="/customXml/itemProps137.xml" ContentType="application/vnd.openxmlformats-officedocument.customXmlProperties+xml"/>
  <Override PartName="/customXml/itemProps138.xml" ContentType="application/vnd.openxmlformats-officedocument.customXmlProperties+xml"/>
  <Override PartName="/customXml/itemProps139.xml" ContentType="application/vnd.openxmlformats-officedocument.customXmlProperties+xml"/>
  <Override PartName="/customXml/itemProps140.xml" ContentType="application/vnd.openxmlformats-officedocument.customXmlProperties+xml"/>
  <Override PartName="/customXml/itemProps141.xml" ContentType="application/vnd.openxmlformats-officedocument.customXmlProperties+xml"/>
  <Override PartName="/customXml/itemProps142.xml" ContentType="application/vnd.openxmlformats-officedocument.customXmlProperties+xml"/>
  <Override PartName="/customXml/itemProps143.xml" ContentType="application/vnd.openxmlformats-officedocument.customXmlProperties+xml"/>
  <Override PartName="/customXml/itemProps144.xml" ContentType="application/vnd.openxmlformats-officedocument.customXmlProperties+xml"/>
  <Override PartName="/customXml/itemProps145.xml" ContentType="application/vnd.openxmlformats-officedocument.customXmlProperties+xml"/>
  <Override PartName="/customXml/itemProps146.xml" ContentType="application/vnd.openxmlformats-officedocument.customXmlProperties+xml"/>
  <Override PartName="/customXml/itemProps147.xml" ContentType="application/vnd.openxmlformats-officedocument.customXmlProperties+xml"/>
  <Override PartName="/customXml/itemProps148.xml" ContentType="application/vnd.openxmlformats-officedocument.customXmlProperties+xml"/>
  <Override PartName="/customXml/itemProps149.xml" ContentType="application/vnd.openxmlformats-officedocument.customXmlProperties+xml"/>
  <Override PartName="/customXml/itemProps150.xml" ContentType="application/vnd.openxmlformats-officedocument.customXmlProperties+xml"/>
  <Override PartName="/customXml/itemProps151.xml" ContentType="application/vnd.openxmlformats-officedocument.customXmlProperties+xml"/>
  <Override PartName="/customXml/itemProps152.xml" ContentType="application/vnd.openxmlformats-officedocument.customXmlProperties+xml"/>
  <Override PartName="/customXml/itemProps153.xml" ContentType="application/vnd.openxmlformats-officedocument.customXmlProperties+xml"/>
  <Override PartName="/customXml/itemProps154.xml" ContentType="application/vnd.openxmlformats-officedocument.customXmlProperties+xml"/>
  <Override PartName="/customXml/itemProps155.xml" ContentType="application/vnd.openxmlformats-officedocument.customXmlProperties+xml"/>
  <Override PartName="/customXml/itemProps156.xml" ContentType="application/vnd.openxmlformats-officedocument.customXmlProperties+xml"/>
  <Override PartName="/customXml/itemProps157.xml" ContentType="application/vnd.openxmlformats-officedocument.customXmlProperties+xml"/>
  <Override PartName="/customXml/itemProps158.xml" ContentType="application/vnd.openxmlformats-officedocument.customXmlProperties+xml"/>
  <Override PartName="/customXml/itemProps159.xml" ContentType="application/vnd.openxmlformats-officedocument.customXmlProperties+xml"/>
  <Override PartName="/customXml/itemProps160.xml" ContentType="application/vnd.openxmlformats-officedocument.customXmlProperties+xml"/>
  <Override PartName="/customXml/itemProps161.xml" ContentType="application/vnd.openxmlformats-officedocument.customXmlProperties+xml"/>
  <Override PartName="/customXml/itemProps162.xml" ContentType="application/vnd.openxmlformats-officedocument.customXmlProperties+xml"/>
  <Override PartName="/customXml/itemProps16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64"/>
  </p:sldMasterIdLst>
  <p:sldIdLst>
    <p:sldId id="256" r:id="rId165"/>
    <p:sldId id="258" r:id="rId166"/>
    <p:sldId id="282" r:id="rId167"/>
    <p:sldId id="268" r:id="rId168"/>
    <p:sldId id="298" r:id="rId169"/>
    <p:sldId id="299" r:id="rId170"/>
    <p:sldId id="300" r:id="rId171"/>
    <p:sldId id="301" r:id="rId172"/>
    <p:sldId id="302" r:id="rId173"/>
    <p:sldId id="303" r:id="rId174"/>
    <p:sldId id="304" r:id="rId175"/>
    <p:sldId id="305" r:id="rId176"/>
    <p:sldId id="306" r:id="rId177"/>
    <p:sldId id="307" r:id="rId178"/>
    <p:sldId id="308" r:id="rId179"/>
    <p:sldId id="297" r:id="rId180"/>
    <p:sldId id="296" r:id="rId1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25" y="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customXml" Target="../customXml/item133.xml"/><Relationship Id="rId138" Type="http://schemas.openxmlformats.org/officeDocument/2006/relationships/customXml" Target="../customXml/item138.xml"/><Relationship Id="rId154" Type="http://schemas.openxmlformats.org/officeDocument/2006/relationships/customXml" Target="../customXml/item154.xml"/><Relationship Id="rId159" Type="http://schemas.openxmlformats.org/officeDocument/2006/relationships/customXml" Target="../customXml/item159.xml"/><Relationship Id="rId175" Type="http://schemas.openxmlformats.org/officeDocument/2006/relationships/slide" Target="slides/slide11.xml"/><Relationship Id="rId170" Type="http://schemas.openxmlformats.org/officeDocument/2006/relationships/slide" Target="slides/slide6.xml"/><Relationship Id="rId16" Type="http://schemas.openxmlformats.org/officeDocument/2006/relationships/customXml" Target="../customXml/item16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customXml" Target="../customXml/item123.xml"/><Relationship Id="rId128" Type="http://schemas.openxmlformats.org/officeDocument/2006/relationships/customXml" Target="../customXml/item128.xml"/><Relationship Id="rId144" Type="http://schemas.openxmlformats.org/officeDocument/2006/relationships/customXml" Target="../customXml/item144.xml"/><Relationship Id="rId149" Type="http://schemas.openxmlformats.org/officeDocument/2006/relationships/customXml" Target="../customXml/item149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160" Type="http://schemas.openxmlformats.org/officeDocument/2006/relationships/customXml" Target="../customXml/item160.xml"/><Relationship Id="rId165" Type="http://schemas.openxmlformats.org/officeDocument/2006/relationships/slide" Target="slides/slide1.xml"/><Relationship Id="rId181" Type="http://schemas.openxmlformats.org/officeDocument/2006/relationships/slide" Target="slides/slide17.xml"/><Relationship Id="rId186" Type="http://schemas.microsoft.com/office/2015/10/relationships/revisionInfo" Target="revisionInfo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18" Type="http://schemas.openxmlformats.org/officeDocument/2006/relationships/customXml" Target="../customXml/item118.xml"/><Relationship Id="rId134" Type="http://schemas.openxmlformats.org/officeDocument/2006/relationships/customXml" Target="../customXml/item134.xml"/><Relationship Id="rId139" Type="http://schemas.openxmlformats.org/officeDocument/2006/relationships/customXml" Target="../customXml/item139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customXml" Target="../customXml/item150.xml"/><Relationship Id="rId155" Type="http://schemas.openxmlformats.org/officeDocument/2006/relationships/customXml" Target="../customXml/item155.xml"/><Relationship Id="rId171" Type="http://schemas.openxmlformats.org/officeDocument/2006/relationships/slide" Target="slides/slide7.xml"/><Relationship Id="rId176" Type="http://schemas.openxmlformats.org/officeDocument/2006/relationships/slide" Target="slides/slide12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08" Type="http://schemas.openxmlformats.org/officeDocument/2006/relationships/customXml" Target="../customXml/item108.xml"/><Relationship Id="rId124" Type="http://schemas.openxmlformats.org/officeDocument/2006/relationships/customXml" Target="../customXml/item124.xml"/><Relationship Id="rId129" Type="http://schemas.openxmlformats.org/officeDocument/2006/relationships/customXml" Target="../customXml/item129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customXml" Target="../customXml/item140.xml"/><Relationship Id="rId145" Type="http://schemas.openxmlformats.org/officeDocument/2006/relationships/customXml" Target="../customXml/item145.xml"/><Relationship Id="rId161" Type="http://schemas.openxmlformats.org/officeDocument/2006/relationships/customXml" Target="../customXml/item161.xml"/><Relationship Id="rId166" Type="http://schemas.openxmlformats.org/officeDocument/2006/relationships/slide" Target="slides/slide2.xml"/><Relationship Id="rId18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Relationship Id="rId119" Type="http://schemas.openxmlformats.org/officeDocument/2006/relationships/customXml" Target="../customXml/item119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130" Type="http://schemas.openxmlformats.org/officeDocument/2006/relationships/customXml" Target="../customXml/item130.xml"/><Relationship Id="rId135" Type="http://schemas.openxmlformats.org/officeDocument/2006/relationships/customXml" Target="../customXml/item135.xml"/><Relationship Id="rId151" Type="http://schemas.openxmlformats.org/officeDocument/2006/relationships/customXml" Target="../customXml/item151.xml"/><Relationship Id="rId156" Type="http://schemas.openxmlformats.org/officeDocument/2006/relationships/customXml" Target="../customXml/item156.xml"/><Relationship Id="rId177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72" Type="http://schemas.openxmlformats.org/officeDocument/2006/relationships/slide" Target="slides/slide8.xml"/><Relationship Id="rId180" Type="http://schemas.openxmlformats.org/officeDocument/2006/relationships/slide" Target="slides/slide16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customXml" Target="../customXml/item120.xml"/><Relationship Id="rId125" Type="http://schemas.openxmlformats.org/officeDocument/2006/relationships/customXml" Target="../customXml/item125.xml"/><Relationship Id="rId141" Type="http://schemas.openxmlformats.org/officeDocument/2006/relationships/customXml" Target="../customXml/item141.xml"/><Relationship Id="rId146" Type="http://schemas.openxmlformats.org/officeDocument/2006/relationships/customXml" Target="../customXml/item146.xml"/><Relationship Id="rId167" Type="http://schemas.openxmlformats.org/officeDocument/2006/relationships/slide" Target="slides/slide3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customXml" Target="../customXml/item162.xml"/><Relationship Id="rId183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customXml" Target="../customXml/item131.xml"/><Relationship Id="rId136" Type="http://schemas.openxmlformats.org/officeDocument/2006/relationships/customXml" Target="../customXml/item136.xml"/><Relationship Id="rId157" Type="http://schemas.openxmlformats.org/officeDocument/2006/relationships/customXml" Target="../customXml/item157.xml"/><Relationship Id="rId178" Type="http://schemas.openxmlformats.org/officeDocument/2006/relationships/slide" Target="slides/slide14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customXml" Target="../customXml/item152.xml"/><Relationship Id="rId173" Type="http://schemas.openxmlformats.org/officeDocument/2006/relationships/slide" Target="slides/slide9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customXml" Target="../customXml/item126.xml"/><Relationship Id="rId147" Type="http://schemas.openxmlformats.org/officeDocument/2006/relationships/customXml" Target="../customXml/item147.xml"/><Relationship Id="rId168" Type="http://schemas.openxmlformats.org/officeDocument/2006/relationships/slide" Target="slides/slide4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customXml" Target="../customXml/item142.xml"/><Relationship Id="rId163" Type="http://schemas.openxmlformats.org/officeDocument/2006/relationships/customXml" Target="../customXml/item163.xml"/><Relationship Id="rId184" Type="http://schemas.openxmlformats.org/officeDocument/2006/relationships/theme" Target="theme/theme1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customXml" Target="../customXml/item137.xml"/><Relationship Id="rId158" Type="http://schemas.openxmlformats.org/officeDocument/2006/relationships/customXml" Target="../customXml/item158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customXml" Target="../customXml/item132.xml"/><Relationship Id="rId153" Type="http://schemas.openxmlformats.org/officeDocument/2006/relationships/customXml" Target="../customXml/item153.xml"/><Relationship Id="rId174" Type="http://schemas.openxmlformats.org/officeDocument/2006/relationships/slide" Target="slides/slide10.xml"/><Relationship Id="rId179" Type="http://schemas.openxmlformats.org/officeDocument/2006/relationships/slide" Target="slides/slide15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27" Type="http://schemas.openxmlformats.org/officeDocument/2006/relationships/customXml" Target="../customXml/item12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43" Type="http://schemas.openxmlformats.org/officeDocument/2006/relationships/customXml" Target="../customXml/item143.xml"/><Relationship Id="rId148" Type="http://schemas.openxmlformats.org/officeDocument/2006/relationships/customXml" Target="../customXml/item148.xml"/><Relationship Id="rId164" Type="http://schemas.openxmlformats.org/officeDocument/2006/relationships/slideMaster" Target="slideMasters/slideMaster1.xml"/><Relationship Id="rId169" Type="http://schemas.openxmlformats.org/officeDocument/2006/relationships/slide" Target="slides/slide5.xml"/><Relationship Id="rId18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5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94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2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87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06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0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1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61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14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05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14800-2D3E-4EF4-90B3-B293E6EA7BF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5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Q3s1bqTXt3w2LAd5h-nJeUyMNnHnKjBy" TargetMode="External"/><Relationship Id="rId2" Type="http://schemas.openxmlformats.org/officeDocument/2006/relationships/hyperlink" Target="http://views.cira.colostate.edu/wiki/wiki/9179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moves/nonroad-technical-reports" TargetMode="External"/><Relationship Id="rId2" Type="http://schemas.openxmlformats.org/officeDocument/2006/relationships/hyperlink" Target="https://drive.google.com/drive/folders/1Q3s1bqTXt3w2LAd5h-nJeUyMNnHnKjBy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57459"/>
            <a:ext cx="1219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  <a:t>2016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</a:rPr>
              <a:t>Nonroad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  <a:t> Collaborative Work Group</a:t>
            </a:r>
          </a:p>
          <a:p>
            <a:pPr algn="ctr"/>
            <a:endParaRPr lang="en-US" sz="40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2800">
                <a:solidFill>
                  <a:schemeClr val="accent5">
                    <a:lumMod val="75000"/>
                  </a:schemeClr>
                </a:solidFill>
              </a:rPr>
              <a:t>1 November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2018</a:t>
            </a:r>
          </a:p>
          <a:p>
            <a:pPr algn="ctr"/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6BF14B-A0B9-4072-B315-75B484914B6F}"/>
              </a:ext>
            </a:extLst>
          </p:cNvPr>
          <p:cNvSpPr txBox="1"/>
          <p:nvPr/>
        </p:nvSpPr>
        <p:spPr>
          <a:xfrm>
            <a:off x="1562100" y="4035115"/>
            <a:ext cx="9067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Local Conference Lines:</a:t>
            </a:r>
          </a:p>
          <a:p>
            <a:endParaRPr lang="en-US" dirty="0"/>
          </a:p>
          <a:p>
            <a:r>
              <a:rPr lang="en-US" sz="1600" dirty="0"/>
              <a:t>EPA Region 1 (Boston): 857-702-8290			EPA Region 2 (NYC): 347-384-7287</a:t>
            </a:r>
          </a:p>
          <a:p>
            <a:r>
              <a:rPr lang="en-US" sz="1600" dirty="0"/>
              <a:t>EPA Region 3 (Philadelphia): 484-352-3221			EPA Region 4 (Atlanta): 470-705-2279</a:t>
            </a:r>
          </a:p>
          <a:p>
            <a:r>
              <a:rPr lang="en-US" sz="1600" dirty="0"/>
              <a:t>EPA Region 5 (Chicago): 312-667-7115			EPA Region 6 (Dallas): 469-250-2701</a:t>
            </a:r>
          </a:p>
          <a:p>
            <a:r>
              <a:rPr lang="en-US" sz="1600" dirty="0"/>
              <a:t>EPA Region 7 (Kansas City): 913-608-8349			EPA Region 8 (Denver): 720-642-6536</a:t>
            </a:r>
          </a:p>
          <a:p>
            <a:r>
              <a:rPr lang="en-US" sz="1600" dirty="0"/>
              <a:t>EPA Region 9 (San Francisco): 628-246-1294			EPA Region 10 (Seattle): 206-800-4483</a:t>
            </a:r>
          </a:p>
          <a:p>
            <a:r>
              <a:rPr lang="en-US" sz="1600" dirty="0"/>
              <a:t>EPA RTP (Raleigh): 984-444-7480				Main line: 202-991-0477</a:t>
            </a:r>
          </a:p>
          <a:p>
            <a:endParaRPr lang="en-US" dirty="0"/>
          </a:p>
          <a:p>
            <a:r>
              <a:rPr lang="en-US" b="1" dirty="0"/>
              <a:t>Conference ID:</a:t>
            </a:r>
            <a:r>
              <a:rPr lang="en-US" dirty="0"/>
              <a:t> 6926578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39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 beta inventory: Pleasure Craft</a:t>
            </a:r>
            <a:endParaRPr lang="en-US" sz="4200" b="1" baseline="-25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C8502F-8745-4058-B593-33EB0BE97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60"/>
            <a:ext cx="6082509" cy="381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A02136-F3C4-4DFF-AD9D-C4DFD2940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509" y="1508760"/>
            <a:ext cx="6035601" cy="3815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8BD4D6-AF16-41AC-9B87-416472CDE024}"/>
              </a:ext>
            </a:extLst>
          </p:cNvPr>
          <p:cNvSpPr txBox="1"/>
          <p:nvPr/>
        </p:nvSpPr>
        <p:spPr>
          <a:xfrm>
            <a:off x="4696322" y="5724774"/>
            <a:ext cx="279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SCCs: -15.49% difference</a:t>
            </a:r>
          </a:p>
        </p:txBody>
      </p:sp>
    </p:spTree>
    <p:extLst>
      <p:ext uri="{BB962C8B-B14F-4D97-AF65-F5344CB8AC3E}">
        <p14:creationId xmlns:p14="http://schemas.microsoft.com/office/powerpoint/2010/main" val="1684154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 beta inventory: Logging Equipment</a:t>
            </a:r>
            <a:endParaRPr lang="en-US" sz="4200" b="1" baseline="-25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0072A1-7B00-4579-B4E2-7F9826816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60"/>
            <a:ext cx="6056449" cy="381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4BD6FD-33AA-424C-B0C8-EEF5E4384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1508760"/>
            <a:ext cx="6035601" cy="3815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56B10E-5E2C-4638-B4A3-42743C644C3D}"/>
              </a:ext>
            </a:extLst>
          </p:cNvPr>
          <p:cNvSpPr txBox="1"/>
          <p:nvPr/>
        </p:nvSpPr>
        <p:spPr>
          <a:xfrm>
            <a:off x="4696322" y="5724774"/>
            <a:ext cx="268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SCCs: -6.78% difference</a:t>
            </a:r>
          </a:p>
        </p:txBody>
      </p:sp>
    </p:spTree>
    <p:extLst>
      <p:ext uri="{BB962C8B-B14F-4D97-AF65-F5344CB8AC3E}">
        <p14:creationId xmlns:p14="http://schemas.microsoft.com/office/powerpoint/2010/main" val="3665553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 beta inventory: Underground Mining Equipment</a:t>
            </a:r>
            <a:endParaRPr lang="en-US" sz="4200" b="1" baseline="-25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96BE89-CF20-4EE0-BB0C-2FB45D3D9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60"/>
            <a:ext cx="6035601" cy="381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8DB9E-6E3E-4479-88AE-EC6ED6D03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1508760"/>
            <a:ext cx="6035601" cy="3815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D36804-1017-4745-8D68-B44D78805E33}"/>
              </a:ext>
            </a:extLst>
          </p:cNvPr>
          <p:cNvSpPr txBox="1"/>
          <p:nvPr/>
        </p:nvSpPr>
        <p:spPr>
          <a:xfrm>
            <a:off x="4732389" y="5724774"/>
            <a:ext cx="272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SCCs: +1.07% difference</a:t>
            </a:r>
          </a:p>
        </p:txBody>
      </p:sp>
    </p:spTree>
    <p:extLst>
      <p:ext uri="{BB962C8B-B14F-4D97-AF65-F5344CB8AC3E}">
        <p14:creationId xmlns:p14="http://schemas.microsoft.com/office/powerpoint/2010/main" val="3152035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 beta inventory: Railway Maintenance Equipment</a:t>
            </a:r>
            <a:endParaRPr lang="en-US" sz="4200" b="1" baseline="-25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B0BD69-4B74-4D8A-BC25-62E501106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60"/>
            <a:ext cx="6103358" cy="381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C5CE27-85FC-4F15-9678-EC32D7B72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1508760"/>
            <a:ext cx="6035601" cy="3815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128AC7-D762-4BAF-8561-57B5353726A7}"/>
              </a:ext>
            </a:extLst>
          </p:cNvPr>
          <p:cNvSpPr txBox="1"/>
          <p:nvPr/>
        </p:nvSpPr>
        <p:spPr>
          <a:xfrm>
            <a:off x="4696322" y="5724774"/>
            <a:ext cx="279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SCCs: -10.18% difference</a:t>
            </a:r>
          </a:p>
        </p:txBody>
      </p:sp>
    </p:spTree>
    <p:extLst>
      <p:ext uri="{BB962C8B-B14F-4D97-AF65-F5344CB8AC3E}">
        <p14:creationId xmlns:p14="http://schemas.microsoft.com/office/powerpoint/2010/main" val="2171731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 beta inventory: Total Nonroad</a:t>
            </a:r>
            <a:endParaRPr lang="en-US" sz="4200" b="1" baseline="-25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F39222-7199-45E1-9236-8E63585C3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60"/>
            <a:ext cx="6077297" cy="381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06FCD6-D55E-43F8-8EE5-1F9392F45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1508760"/>
            <a:ext cx="6035601" cy="3815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26372E-A1A2-438E-A7C1-705D0DA6BF10}"/>
              </a:ext>
            </a:extLst>
          </p:cNvPr>
          <p:cNvSpPr txBox="1"/>
          <p:nvPr/>
        </p:nvSpPr>
        <p:spPr>
          <a:xfrm>
            <a:off x="4696322" y="5724774"/>
            <a:ext cx="279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SCCs: -10.31% difference</a:t>
            </a:r>
          </a:p>
        </p:txBody>
      </p:sp>
    </p:spTree>
    <p:extLst>
      <p:ext uri="{BB962C8B-B14F-4D97-AF65-F5344CB8AC3E}">
        <p14:creationId xmlns:p14="http://schemas.microsoft.com/office/powerpoint/2010/main" val="2700069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 beta inventory: Total Nonroad</a:t>
            </a:r>
            <a:endParaRPr lang="en-US" sz="4200" b="1" baseline="-25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062D87-3B7E-404A-81BD-917C8F1E8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9" t="3975" r="2039" b="2610"/>
          <a:stretch/>
        </p:blipFill>
        <p:spPr>
          <a:xfrm>
            <a:off x="2057400" y="1674401"/>
            <a:ext cx="8077200" cy="48670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81C470-C847-44FB-813A-D215290D9F21}"/>
              </a:ext>
            </a:extLst>
          </p:cNvPr>
          <p:cNvSpPr txBox="1"/>
          <p:nvPr/>
        </p:nvSpPr>
        <p:spPr>
          <a:xfrm>
            <a:off x="2532460" y="1206746"/>
            <a:ext cx="712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Percent increase/decrease in nonroad NOx emissions (beta-alpha) by State</a:t>
            </a:r>
          </a:p>
        </p:txBody>
      </p:sp>
    </p:spTree>
    <p:extLst>
      <p:ext uri="{BB962C8B-B14F-4D97-AF65-F5344CB8AC3E}">
        <p14:creationId xmlns:p14="http://schemas.microsoft.com/office/powerpoint/2010/main" val="1627725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Nonroad v1 inventory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D4ACF1-900E-48AC-BC72-7A4A2AB3D299}"/>
              </a:ext>
            </a:extLst>
          </p:cNvPr>
          <p:cNvSpPr/>
          <p:nvPr/>
        </p:nvSpPr>
        <p:spPr>
          <a:xfrm>
            <a:off x="323850" y="1162616"/>
            <a:ext cx="10944225" cy="4811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v1 Timeline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EPA planning to kick-off v1 model runs at the end of February</a:t>
            </a:r>
          </a:p>
          <a:p>
            <a:pPr lvl="1"/>
            <a:endParaRPr lang="en-US" sz="1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States planning to submit data should do so by </a:t>
            </a:r>
            <a:r>
              <a:rPr lang="en-US" sz="2000" b="1" dirty="0"/>
              <a:t>January 15</a:t>
            </a:r>
            <a:r>
              <a:rPr lang="en-US" sz="2000" b="1" baseline="30000" dirty="0"/>
              <a:t>th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Submissions should be sent to Sarah Roberts and Alison Eyth </a:t>
            </a:r>
          </a:p>
          <a:p>
            <a:pPr lvl="2"/>
            <a:endParaRPr lang="en-US" sz="1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Work group’s geographic allocation updates should also be completed by </a:t>
            </a:r>
            <a:r>
              <a:rPr lang="en-US" sz="2000" b="1" dirty="0"/>
              <a:t>January 15</a:t>
            </a:r>
            <a:r>
              <a:rPr lang="en-US" sz="2000" b="1" baseline="30000" dirty="0"/>
              <a:t>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Progress in Updating Geographic Allocations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Agriculture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Lawn &amp; Garden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Recreational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Construction</a:t>
            </a:r>
          </a:p>
          <a:p>
            <a:pPr lvl="1"/>
            <a:endParaRPr lang="en-US" sz="2000" b="1" baseline="30000" dirty="0"/>
          </a:p>
          <a:p>
            <a:pPr lvl="1"/>
            <a:endParaRPr lang="en-US" sz="2000" b="1" baseline="30000" dirty="0"/>
          </a:p>
        </p:txBody>
      </p:sp>
    </p:spTree>
    <p:extLst>
      <p:ext uri="{BB962C8B-B14F-4D97-AF65-F5344CB8AC3E}">
        <p14:creationId xmlns:p14="http://schemas.microsoft.com/office/powerpoint/2010/main" val="433828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12192000" cy="9144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Other Business / Reminders</a:t>
            </a:r>
            <a:endParaRPr lang="en-US" sz="4200" b="1" baseline="-25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C655A4-6BBA-4E80-B557-C0CD2B65A077}"/>
              </a:ext>
            </a:extLst>
          </p:cNvPr>
          <p:cNvSpPr/>
          <p:nvPr/>
        </p:nvSpPr>
        <p:spPr>
          <a:xfrm>
            <a:off x="1" y="1423019"/>
            <a:ext cx="11679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Questions and Discussion</a:t>
            </a:r>
          </a:p>
          <a:p>
            <a:pPr lvl="1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Work Group meeting minutes and related files and links available on Work Group wiki:</a:t>
            </a:r>
          </a:p>
          <a:p>
            <a:pPr lvl="1"/>
            <a:r>
              <a:rPr lang="en-US" sz="2000" dirty="0"/>
              <a:t>	</a:t>
            </a:r>
            <a:r>
              <a:rPr lang="en-US" sz="2000" dirty="0">
                <a:hlinkClick r:id="rId2"/>
              </a:rPr>
              <a:t>http://views.cira.colostate.edu/wiki/wiki/9179</a:t>
            </a:r>
            <a:endParaRPr lang="en-US" sz="2000" dirty="0"/>
          </a:p>
          <a:p>
            <a:pPr lvl="1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Larger data files on Work Group Google Drive: </a:t>
            </a:r>
            <a:r>
              <a:rPr lang="en-US" sz="2000" dirty="0">
                <a:hlinkClick r:id="rId3"/>
              </a:rPr>
              <a:t>https://drive.google.com/drive/folders/1Q3s1bqTXt3w2LAd5h-nJeUyMNnHnKjBy</a:t>
            </a:r>
            <a:endParaRPr lang="en-US" sz="2000" dirty="0"/>
          </a:p>
          <a:p>
            <a:pPr lvl="1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Next meeting: November 29</a:t>
            </a:r>
            <a:r>
              <a:rPr lang="en-US" sz="2000" baseline="30000" dirty="0"/>
              <a:t>th</a:t>
            </a:r>
            <a:r>
              <a:rPr lang="en-US" sz="2000" dirty="0"/>
              <a:t> @ 3:30pm EST</a:t>
            </a:r>
          </a:p>
          <a:p>
            <a:pPr lvl="1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December meeting falls on December 27</a:t>
            </a:r>
            <a:r>
              <a:rPr lang="en-US" sz="2000" baseline="30000" dirty="0"/>
              <a:t>th</a:t>
            </a:r>
            <a:r>
              <a:rPr lang="en-US" sz="2000" dirty="0"/>
              <a:t>. Move back one week to January 3</a:t>
            </a:r>
            <a:r>
              <a:rPr lang="en-US" sz="2000" baseline="30000" dirty="0"/>
              <a:t>rd</a:t>
            </a:r>
            <a:r>
              <a:rPr lang="en-US" sz="2000" dirty="0"/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6336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Meeting Agenda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1392" y="2227467"/>
            <a:ext cx="104899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Nonroad 2016 beta inventory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County-level comparisons of alpha and beta inventories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Nonroad 2016 v1 inventory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v1 timeline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Progress in Updating Geographic Allocations: Agriculture, Lawn &amp; Garden, Recreational, 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Mark Janssen presentation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business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42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Nonroad beta inventory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955" y="1007378"/>
            <a:ext cx="1177849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EPA has compiled the 2016 beta nonroad inventory; 2023 and 2028 runs have been initiated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Following slides show maps of county-level differences between 2016 alpha and beta inventories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2016 alpha inventory: MOVES2014a with state-supplied data used in the 2014 NEI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2016 beta inventory: MOVES2014b with model defaults (no state-supplied data)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NOx emissions are presented here; additional maps by pollutant (CO, NH3, PM10, PM2.5, SO2, and VOC) are posted on the </a:t>
            </a:r>
            <a:r>
              <a:rPr lang="en-US" sz="2000" dirty="0">
                <a:hlinkClick r:id="rId2"/>
              </a:rPr>
              <a:t>Inventory Collaborative Google Drive</a:t>
            </a:r>
            <a:r>
              <a:rPr lang="en-US" sz="2000" dirty="0"/>
              <a:t>. For each pollutant and equipment category, four maps </a:t>
            </a:r>
            <a:r>
              <a:rPr lang="en-US" sz="2000"/>
              <a:t>are provided:</a:t>
            </a:r>
            <a:r>
              <a:rPr lang="en-US"/>
              <a:t> 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Output from the 2016 alpha inventory (map suffix “_2016fe”)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Output from the 2016 beta inventory (map suffix “_2016ff”)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Difference in tons between the beta and alpha inventories (map suffix “_2016ff_minus_2016fe”)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Percent difference between the beta and alpha inventories (map suffix “_2016ff_minus_2016fe_percent”)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Summary file comparing alpha and beta runs by state-SCC and by county also posted on Google Drive (“2016 beta nonroad comparison.xlsx”)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Notes/Reminders: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Results do not include California, Ground Support Equipment, or Oil Field Equipment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Technical reports describing the nonroad updates in MOVES2014b are posted on the </a:t>
            </a:r>
            <a:r>
              <a:rPr lang="en-US" dirty="0">
                <a:hlinkClick r:id="rId3"/>
              </a:rPr>
              <a:t>MOVES website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2696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 beta inventory: Agricultural Equipment</a:t>
            </a:r>
            <a:endParaRPr lang="en-US" sz="4200" b="1" baseline="-25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B0DF48-FDE5-46D4-9A37-69A96D985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863"/>
            <a:ext cx="6082509" cy="381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54D694-4B55-4CF5-9A80-9614D6000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509" y="1507863"/>
            <a:ext cx="6035601" cy="3815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167BA7-9A14-43B2-94A9-3850F6C7A087}"/>
              </a:ext>
            </a:extLst>
          </p:cNvPr>
          <p:cNvSpPr txBox="1"/>
          <p:nvPr/>
        </p:nvSpPr>
        <p:spPr>
          <a:xfrm>
            <a:off x="4754831" y="5722980"/>
            <a:ext cx="268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SCCs: -6.17% difference</a:t>
            </a:r>
          </a:p>
        </p:txBody>
      </p:sp>
    </p:spTree>
    <p:extLst>
      <p:ext uri="{BB962C8B-B14F-4D97-AF65-F5344CB8AC3E}">
        <p14:creationId xmlns:p14="http://schemas.microsoft.com/office/powerpoint/2010/main" val="3861973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 beta inventory: Construction Equipment</a:t>
            </a:r>
            <a:endParaRPr lang="en-US" sz="4200" b="1" baseline="-25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3FD9B0-6497-4054-954F-F021F2D97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60"/>
            <a:ext cx="6077297" cy="381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61250-819D-4981-9E2F-15858419A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1508760"/>
            <a:ext cx="6035601" cy="3815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797D57-72A7-4190-BFFA-0FA9D15FC6EE}"/>
              </a:ext>
            </a:extLst>
          </p:cNvPr>
          <p:cNvSpPr txBox="1"/>
          <p:nvPr/>
        </p:nvSpPr>
        <p:spPr>
          <a:xfrm>
            <a:off x="4696322" y="5724774"/>
            <a:ext cx="279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SCCs: -10.42% difference</a:t>
            </a:r>
          </a:p>
        </p:txBody>
      </p:sp>
    </p:spTree>
    <p:extLst>
      <p:ext uri="{BB962C8B-B14F-4D97-AF65-F5344CB8AC3E}">
        <p14:creationId xmlns:p14="http://schemas.microsoft.com/office/powerpoint/2010/main" val="1094022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 beta inventory: Lawn &amp; Garden Equipment</a:t>
            </a:r>
            <a:endParaRPr lang="en-US" sz="4200" b="1" baseline="-25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969725-D6C4-4453-B0EA-D9301594C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60"/>
            <a:ext cx="6035601" cy="381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8EA618-3F58-4644-AF6E-871E78383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1508760"/>
            <a:ext cx="6035601" cy="3815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D0B0-BCB4-4F2E-959A-BBF4635E593F}"/>
              </a:ext>
            </a:extLst>
          </p:cNvPr>
          <p:cNvSpPr txBox="1"/>
          <p:nvPr/>
        </p:nvSpPr>
        <p:spPr>
          <a:xfrm>
            <a:off x="4696322" y="5724774"/>
            <a:ext cx="268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SCCs: -2.21% difference</a:t>
            </a:r>
          </a:p>
        </p:txBody>
      </p:sp>
    </p:spTree>
    <p:extLst>
      <p:ext uri="{BB962C8B-B14F-4D97-AF65-F5344CB8AC3E}">
        <p14:creationId xmlns:p14="http://schemas.microsoft.com/office/powerpoint/2010/main" val="985867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 beta inventory: Recreational Equipment</a:t>
            </a:r>
            <a:endParaRPr lang="en-US" sz="4200" b="1" baseline="-25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18BD91-E548-44A0-9792-09A8BEEB6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60"/>
            <a:ext cx="6035601" cy="381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74C899-0B91-4BE7-B048-104CC28B8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1508760"/>
            <a:ext cx="6035601" cy="3815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54D5C2-4464-42FD-8F28-A9E9B9E77BA9}"/>
              </a:ext>
            </a:extLst>
          </p:cNvPr>
          <p:cNvSpPr txBox="1"/>
          <p:nvPr/>
        </p:nvSpPr>
        <p:spPr>
          <a:xfrm>
            <a:off x="4696322" y="5724774"/>
            <a:ext cx="279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SCCs: -42.01% difference</a:t>
            </a:r>
          </a:p>
        </p:txBody>
      </p:sp>
    </p:spTree>
    <p:extLst>
      <p:ext uri="{BB962C8B-B14F-4D97-AF65-F5344CB8AC3E}">
        <p14:creationId xmlns:p14="http://schemas.microsoft.com/office/powerpoint/2010/main" val="282770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 beta inventory: Industrial Equipment</a:t>
            </a:r>
            <a:endParaRPr lang="en-US" sz="4200" b="1" baseline="-25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E9445-DC20-4B50-856D-D7C4A9BD1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60"/>
            <a:ext cx="6035601" cy="381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259E78-B372-4FFB-87E8-98898CDB2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1508760"/>
            <a:ext cx="6035601" cy="3815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1F137C-C61C-42C0-AB75-907259006F97}"/>
              </a:ext>
            </a:extLst>
          </p:cNvPr>
          <p:cNvSpPr txBox="1"/>
          <p:nvPr/>
        </p:nvSpPr>
        <p:spPr>
          <a:xfrm>
            <a:off x="4754831" y="5724774"/>
            <a:ext cx="268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SCCs: -4.26% difference</a:t>
            </a:r>
          </a:p>
        </p:txBody>
      </p:sp>
    </p:spTree>
    <p:extLst>
      <p:ext uri="{BB962C8B-B14F-4D97-AF65-F5344CB8AC3E}">
        <p14:creationId xmlns:p14="http://schemas.microsoft.com/office/powerpoint/2010/main" val="3529264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 beta inventory: Commercial Equipment</a:t>
            </a:r>
            <a:endParaRPr lang="en-US" sz="4200" b="1" baseline="-25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8C655-AC8E-402D-AD6C-0B414D034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60"/>
            <a:ext cx="6035601" cy="381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52B00B-8769-416F-AB29-E6C34A0D7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1508760"/>
            <a:ext cx="6035601" cy="3815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5C4ACE-BE21-4343-B436-6053455C0544}"/>
              </a:ext>
            </a:extLst>
          </p:cNvPr>
          <p:cNvSpPr txBox="1"/>
          <p:nvPr/>
        </p:nvSpPr>
        <p:spPr>
          <a:xfrm>
            <a:off x="4696322" y="5724774"/>
            <a:ext cx="279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SCCs: -22.38% difference</a:t>
            </a:r>
          </a:p>
        </p:txBody>
      </p:sp>
    </p:spTree>
    <p:extLst>
      <p:ext uri="{BB962C8B-B14F-4D97-AF65-F5344CB8AC3E}">
        <p14:creationId xmlns:p14="http://schemas.microsoft.com/office/powerpoint/2010/main" val="3013072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.xml"/></Relationships>
</file>

<file path=customXml/_rels/item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.xml"/></Relationships>
</file>

<file path=customXml/_rels/item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.xml"/></Relationships>
</file>

<file path=customXml/_rels/item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.xml"/></Relationships>
</file>

<file path=customXml/_rels/item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.xml"/></Relationships>
</file>

<file path=customXml/_rels/item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.xml"/></Relationships>
</file>

<file path=customXml/_rels/item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.xml"/></Relationships>
</file>

<file path=customXml/_rels/item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.xml"/></Relationships>
</file>

<file path=customXml/_rels/item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.xml"/></Relationships>
</file>

<file path=customXml/_rels/item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.xml"/></Relationships>
</file>

<file path=customXml/_rels/item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.xml"/></Relationships>
</file>

<file path=customXml/_rels/item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.xml"/></Relationships>
</file>

<file path=customXml/_rels/item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.xml"/></Relationships>
</file>

<file path=customXml/_rels/item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.xml"/></Relationships>
</file>

<file path=customXml/_rels/item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.xml"/></Relationships>
</file>

<file path=customXml/_rels/item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.xml"/></Relationships>
</file>

<file path=customXml/_rels/item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.xml"/></Relationships>
</file>

<file path=customXml/_rels/item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.xml"/></Relationships>
</file>

<file path=customXml/_rels/item1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.xml"/></Relationships>
</file>

<file path=customXml/_rels/item1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.xml"/></Relationships>
</file>

<file path=customXml/_rels/item1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.xml"/></Relationships>
</file>

<file path=customXml/_rels/item1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.xml"/></Relationships>
</file>

<file path=customXml/_rels/item1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.xml"/></Relationships>
</file>

<file path=customXml/_rels/item1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.xml"/></Relationships>
</file>

<file path=customXml/_rels/item1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.xml"/></Relationships>
</file>

<file path=customXml/_rels/item1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.xml"/></Relationships>
</file>

<file path=customXml/_rels/item1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.xml"/></Relationships>
</file>

<file path=customXml/_rels/item1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.xml"/></Relationships>
</file>

<file path=customXml/_rels/item1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.xml"/></Relationships>
</file>

<file path=customXml/_rels/item1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.xml"/></Relationships>
</file>

<file path=customXml/_rels/item1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.xml"/></Relationships>
</file>

<file path=customXml/_rels/item1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.xml"/></Relationships>
</file>

<file path=customXml/_rels/item1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.xml"/></Relationships>
</file>

<file path=customXml/_rels/item1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.xml"/></Relationships>
</file>

<file path=customXml/_rels/item1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.xml"/></Relationships>
</file>

<file path=customXml/_rels/item1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.xml"/></Relationships>
</file>

<file path=customXml/_rels/item1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EsriMapsInfo xmlns="ESRI.ArcGIS.Mapping.OfficeIntegration.PowerPointInfo">
  <Version>Version1</Version>
  <RequiresSignIn>False</RequiresSignIn>
</EsriMapsInfo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EsriMapsInfo xmlns="ESRI.ArcGIS.Mapping.OfficeIntegration.PowerPointInfo">
  <Version>Version1</Version>
  <RequiresSignIn>False</RequiresSignIn>
</EsriMapsInfo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18.xml><?xml version="1.0" encoding="utf-8"?>
<EsriMapsInfo xmlns="ESRI.ArcGIS.Mapping.OfficeIntegration.PowerPointInfo">
  <Version>Version1</Version>
  <RequiresSignIn>False</RequiresSignIn>
</EsriMapsInfo>
</file>

<file path=customXml/item119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20.xml><?xml version="1.0" encoding="utf-8"?>
<EsriMapsInfo xmlns="ESRI.ArcGIS.Mapping.OfficeIntegration.PowerPointInfo">
  <Version>Version1</Version>
  <RequiresSignIn>False</RequiresSignIn>
</EsriMapsInfo>
</file>

<file path=customXml/item121.xml><?xml version="1.0" encoding="utf-8"?>
<EsriMapsInfo xmlns="ESRI.ArcGIS.Mapping.OfficeIntegration.PowerPointInfo">
  <Version>Version1</Version>
  <RequiresSignIn>False</RequiresSignIn>
</EsriMapsInfo>
</file>

<file path=customXml/item122.xml><?xml version="1.0" encoding="utf-8"?>
<EsriMapsInfo xmlns="ESRI.ArcGIS.Mapping.OfficeIntegration.PowerPointInfo">
  <Version>Version1</Version>
  <RequiresSignIn>False</RequiresSignIn>
</EsriMapsInfo>
</file>

<file path=customXml/item123.xml><?xml version="1.0" encoding="utf-8"?>
<EsriMapsInfo xmlns="ESRI.ArcGIS.Mapping.OfficeIntegration.PowerPointInfo">
  <Version>Version1</Version>
  <RequiresSignIn>False</RequiresSignIn>
</EsriMapsInfo>
</file>

<file path=customXml/item124.xml><?xml version="1.0" encoding="utf-8"?>
<EsriMapsInfo xmlns="ESRI.ArcGIS.Mapping.OfficeIntegration.PowerPointInfo">
  <Version>Version1</Version>
  <RequiresSignIn>False</RequiresSignIn>
</EsriMapsInfo>
</file>

<file path=customXml/item125.xml><?xml version="1.0" encoding="utf-8"?>
<EsriMapsInfo xmlns="ESRI.ArcGIS.Mapping.OfficeIntegration.PowerPointInfo">
  <Version>Version1</Version>
  <RequiresSignIn>False</RequiresSignIn>
</EsriMapsInfo>
</file>

<file path=customXml/item126.xml><?xml version="1.0" encoding="utf-8"?>
<EsriMapsInfo xmlns="ESRI.ArcGIS.Mapping.OfficeIntegration.PowerPointInfo">
  <Version>Version1</Version>
  <RequiresSignIn>False</RequiresSignIn>
</EsriMapsInfo>
</file>

<file path=customXml/item127.xml><?xml version="1.0" encoding="utf-8"?>
<EsriMapsInfo xmlns="ESRI.ArcGIS.Mapping.OfficeIntegration.PowerPointInfo">
  <Version>Version1</Version>
  <RequiresSignIn>False</RequiresSignIn>
</EsriMapsInfo>
</file>

<file path=customXml/item128.xml><?xml version="1.0" encoding="utf-8"?>
<EsriMapsInfo xmlns="ESRI.ArcGIS.Mapping.OfficeIntegration.PowerPointInfo">
  <Version>Version1</Version>
  <RequiresSignIn>False</RequiresSignIn>
</EsriMapsInfo>
</file>

<file path=customXml/item129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30.xml><?xml version="1.0" encoding="utf-8"?>
<EsriMapsInfo xmlns="ESRI.ArcGIS.Mapping.OfficeIntegration.PowerPointInfo">
  <Version>Version1</Version>
  <RequiresSignIn>False</RequiresSignIn>
</EsriMapsInfo>
</file>

<file path=customXml/item131.xml><?xml version="1.0" encoding="utf-8"?>
<EsriMapsInfo xmlns="ESRI.ArcGIS.Mapping.OfficeIntegration.PowerPointInfo">
  <Version>Version1</Version>
  <RequiresSignIn>False</RequiresSignIn>
</EsriMapsInfo>
</file>

<file path=customXml/item132.xml><?xml version="1.0" encoding="utf-8"?>
<EsriMapsInfo xmlns="ESRI.ArcGIS.Mapping.OfficeIntegration.PowerPointInfo">
  <Version>Version1</Version>
  <RequiresSignIn>False</RequiresSignIn>
</EsriMapsInfo>
</file>

<file path=customXml/item133.xml><?xml version="1.0" encoding="utf-8"?>
<EsriMapsInfo xmlns="ESRI.ArcGIS.Mapping.OfficeIntegration.PowerPointInfo">
  <Version>Version1</Version>
  <RequiresSignIn>False</RequiresSignIn>
</EsriMapsInfo>
</file>

<file path=customXml/item134.xml><?xml version="1.0" encoding="utf-8"?>
<EsriMapsInfo xmlns="ESRI.ArcGIS.Mapping.OfficeIntegration.PowerPointInfo">
  <Version>Version1</Version>
  <RequiresSignIn>False</RequiresSignIn>
</EsriMapsInfo>
</file>

<file path=customXml/item135.xml><?xml version="1.0" encoding="utf-8"?>
<EsriMapsInfo xmlns="ESRI.ArcGIS.Mapping.OfficeIntegration.PowerPointInfo">
  <Version>Version1</Version>
  <RequiresSignIn>False</RequiresSignIn>
</EsriMapsInfo>
</file>

<file path=customXml/item136.xml><?xml version="1.0" encoding="utf-8"?>
<EsriMapsInfo xmlns="ESRI.ArcGIS.Mapping.OfficeIntegration.PowerPointInfo">
  <Version>Version1</Version>
  <RequiresSignIn>False</RequiresSignIn>
</EsriMapsInfo>
</file>

<file path=customXml/item137.xml><?xml version="1.0" encoding="utf-8"?>
<EsriMapsInfo xmlns="ESRI.ArcGIS.Mapping.OfficeIntegration.PowerPointInfo">
  <Version>Version1</Version>
  <RequiresSignIn>False</RequiresSignIn>
</EsriMapsInfo>
</file>

<file path=customXml/item138.xml><?xml version="1.0" encoding="utf-8"?>
<EsriMapsInfo xmlns="ESRI.ArcGIS.Mapping.OfficeIntegration.PowerPointInfo">
  <Version>Version1</Version>
  <RequiresSignIn>False</RequiresSignIn>
</EsriMapsInfo>
</file>

<file path=customXml/item139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40.xml><?xml version="1.0" encoding="utf-8"?>
<EsriMapsInfo xmlns="ESRI.ArcGIS.Mapping.OfficeIntegration.PowerPointInfo">
  <Version>Version1</Version>
  <RequiresSignIn>False</RequiresSignIn>
</EsriMapsInfo>
</file>

<file path=customXml/item141.xml><?xml version="1.0" encoding="utf-8"?>
<EsriMapsInfo xmlns="ESRI.ArcGIS.Mapping.OfficeIntegration.PowerPointInfo">
  <Version>Version1</Version>
  <RequiresSignIn>False</RequiresSignIn>
</EsriMapsInfo>
</file>

<file path=customXml/item142.xml><?xml version="1.0" encoding="utf-8"?>
<EsriMapsInfo xmlns="ESRI.ArcGIS.Mapping.OfficeIntegration.PowerPointInfo">
  <Version>Version1</Version>
  <RequiresSignIn>False</RequiresSignIn>
</EsriMapsInfo>
</file>

<file path=customXml/item143.xml><?xml version="1.0" encoding="utf-8"?>
<EsriMapsInfo xmlns="ESRI.ArcGIS.Mapping.OfficeIntegration.PowerPointInfo">
  <Version>Version1</Version>
  <RequiresSignIn>False</RequiresSignIn>
</EsriMapsInfo>
</file>

<file path=customXml/item144.xml><?xml version="1.0" encoding="utf-8"?>
<EsriMapsInfo xmlns="ESRI.ArcGIS.Mapping.OfficeIntegration.PowerPointInfo">
  <Version>Version1</Version>
  <RequiresSignIn>False</RequiresSignIn>
</EsriMapsInfo>
</file>

<file path=customXml/item145.xml><?xml version="1.0" encoding="utf-8"?>
<EsriMapsInfo xmlns="ESRI.ArcGIS.Mapping.OfficeIntegration.PowerPointInfo">
  <Version>Version1</Version>
  <RequiresSignIn>False</RequiresSignIn>
</EsriMapsInfo>
</file>

<file path=customXml/item146.xml><?xml version="1.0" encoding="utf-8"?>
<EsriMapsInfo xmlns="ESRI.ArcGIS.Mapping.OfficeIntegration.PowerPointInfo">
  <Version>Version1</Version>
  <RequiresSignIn>False</RequiresSignIn>
</EsriMapsInfo>
</file>

<file path=customXml/item147.xml><?xml version="1.0" encoding="utf-8"?>
<EsriMapsInfo xmlns="ESRI.ArcGIS.Mapping.OfficeIntegration.PowerPointInfo">
  <Version>Version1</Version>
  <RequiresSignIn>False</RequiresSignIn>
</EsriMapsInfo>
</file>

<file path=customXml/item148.xml><?xml version="1.0" encoding="utf-8"?>
<EsriMapsInfo xmlns="ESRI.ArcGIS.Mapping.OfficeIntegration.PowerPointInfo">
  <Version>Version1</Version>
  <RequiresSignIn>False</RequiresSignIn>
</EsriMapsInfo>
</file>

<file path=customXml/item149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50.xml><?xml version="1.0" encoding="utf-8"?>
<EsriMapsInfo xmlns="ESRI.ArcGIS.Mapping.OfficeIntegration.PowerPointInfo">
  <Version>Version1</Version>
  <RequiresSignIn>False</RequiresSignIn>
</EsriMapsInfo>
</file>

<file path=customXml/item151.xml><?xml version="1.0" encoding="utf-8"?>
<EsriMapsInfo xmlns="ESRI.ArcGIS.Mapping.OfficeIntegration.PowerPointInfo">
  <Version>Version1</Version>
  <RequiresSignIn>False</RequiresSignIn>
</EsriMapsInfo>
</file>

<file path=customXml/item152.xml><?xml version="1.0" encoding="utf-8"?>
<EsriMapsInfo xmlns="ESRI.ArcGIS.Mapping.OfficeIntegration.PowerPointInfo">
  <Version>Version1</Version>
  <RequiresSignIn>False</RequiresSignIn>
</EsriMapsInfo>
</file>

<file path=customXml/item153.xml><?xml version="1.0" encoding="utf-8"?>
<EsriMapsInfo xmlns="ESRI.ArcGIS.Mapping.OfficeIntegration.PowerPointInfo">
  <Version>Version1</Version>
  <RequiresSignIn>False</RequiresSignIn>
</EsriMapsInfo>
</file>

<file path=customXml/item154.xml><?xml version="1.0" encoding="utf-8"?>
<EsriMapsInfo xmlns="ESRI.ArcGIS.Mapping.OfficeIntegration.PowerPointInfo">
  <Version>Version1</Version>
  <RequiresSignIn>False</RequiresSignIn>
</EsriMapsInfo>
</file>

<file path=customXml/item155.xml><?xml version="1.0" encoding="utf-8"?>
<EsriMapsInfo xmlns="ESRI.ArcGIS.Mapping.OfficeIntegration.PowerPointInfo">
  <Version>Version1</Version>
  <RequiresSignIn>False</RequiresSignIn>
</EsriMapsInfo>
</file>

<file path=customXml/item156.xml><?xml version="1.0" encoding="utf-8"?>
<EsriMapsInfo xmlns="ESRI.ArcGIS.Mapping.OfficeIntegration.PowerPointInfo">
  <Version>Version1</Version>
  <RequiresSignIn>False</RequiresSignIn>
</EsriMapsInfo>
</file>

<file path=customXml/item157.xml><?xml version="1.0" encoding="utf-8"?>
<EsriMapsInfo xmlns="ESRI.ArcGIS.Mapping.OfficeIntegration.PowerPointInfo">
  <Version>Version1</Version>
  <RequiresSignIn>False</RequiresSignIn>
</EsriMapsInfo>
</file>

<file path=customXml/item158.xml><?xml version="1.0" encoding="utf-8"?>
<EsriMapsInfo xmlns="ESRI.ArcGIS.Mapping.OfficeIntegration.PowerPointInfo">
  <Version>Version1</Version>
  <RequiresSignIn>False</RequiresSignIn>
</EsriMapsInfo>
</file>

<file path=customXml/item159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60.xml><?xml version="1.0" encoding="utf-8"?>
<EsriMapsInfo xmlns="ESRI.ArcGIS.Mapping.OfficeIntegration.PowerPointInfo">
  <Version>Version1</Version>
  <RequiresSignIn>False</RequiresSignIn>
</EsriMapsInfo>
</file>

<file path=customXml/item161.xml><?xml version="1.0" encoding="utf-8"?>
<EsriMapsInfo xmlns="ESRI.ArcGIS.Mapping.OfficeIntegration.PowerPointInfo">
  <Version>Version1</Version>
  <RequiresSignIn>False</RequiresSignIn>
</EsriMapsInfo>
</file>

<file path=customXml/item162.xml><?xml version="1.0" encoding="utf-8"?>
<EsriMapsInfo xmlns="ESRI.ArcGIS.Mapping.OfficeIntegration.PowerPointInfo">
  <Version>Version1</Version>
  <RequiresSignIn>False</RequiresSignIn>
</EsriMapsInfo>
</file>

<file path=customXml/item163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C60CBE23-08E5-43DC-A34F-5A98D555EE04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5A1A260D-D34C-4591-818F-4283EDA1E86C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5833B495-FC3E-430A-975B-A44D467F4BCB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4818BD7D-B934-47EE-A97F-B07E760261B2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8E52BC27-64F5-4B49-A449-9E3D031A609D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0AF9D4FE-6522-4D88-B650-D02EE6161E18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E16A8BBD-68EE-4405-89C7-C5B9329373F2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6902FF1D-1574-48ED-9E95-460E202E4855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BA99B679-555C-48EF-A7F3-2924C959E2E9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1BEDD830-FD89-4FED-80DD-BBB9E179EA01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21CDCD2F-FF4C-4C77-954D-168B05FA2478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5242C06F-FF8D-45D1-BFA0-8159FCDD7BC0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A4DBF790-3170-4F5F-8BAD-BECCB88E6AE9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9EF9F609-1520-4079-98E5-E012E7E008D1}">
  <ds:schemaRefs>
    <ds:schemaRef ds:uri="ESRI.ArcGIS.Mapping.OfficeIntegration.PowerPointInfo"/>
  </ds:schemaRefs>
</ds:datastoreItem>
</file>

<file path=customXml/itemProps111.xml><?xml version="1.0" encoding="utf-8"?>
<ds:datastoreItem xmlns:ds="http://schemas.openxmlformats.org/officeDocument/2006/customXml" ds:itemID="{705ACFFD-A824-420A-84F3-629E58D2109A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EF9C6F1F-C956-43F2-A4B9-3FF73729E653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3DE2E453-C983-4616-88E5-150369E6F8C5}">
  <ds:schemaRefs>
    <ds:schemaRef ds:uri="ESRI.ArcGIS.Mapping.OfficeIntegration.PowerPointInfo"/>
  </ds:schemaRefs>
</ds:datastoreItem>
</file>

<file path=customXml/itemProps114.xml><?xml version="1.0" encoding="utf-8"?>
<ds:datastoreItem xmlns:ds="http://schemas.openxmlformats.org/officeDocument/2006/customXml" ds:itemID="{8B70AC48-2802-4B64-97BA-89AA773DAA52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4D8A157D-C274-4C85-8752-D606347058B5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D2B607D0-7D48-4710-BE4E-40DDEC8EE0A1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2F27ED69-C38E-4F21-BE51-79855FA24674}">
  <ds:schemaRefs>
    <ds:schemaRef ds:uri="ESRI.ArcGIS.Mapping.OfficeIntegration.PowerPointInfo"/>
  </ds:schemaRefs>
</ds:datastoreItem>
</file>

<file path=customXml/itemProps118.xml><?xml version="1.0" encoding="utf-8"?>
<ds:datastoreItem xmlns:ds="http://schemas.openxmlformats.org/officeDocument/2006/customXml" ds:itemID="{43F171AD-32CD-49E9-9D9A-7369C8D8A46A}">
  <ds:schemaRefs>
    <ds:schemaRef ds:uri="ESRI.ArcGIS.Mapping.OfficeIntegration.PowerPointInfo"/>
  </ds:schemaRefs>
</ds:datastoreItem>
</file>

<file path=customXml/itemProps119.xml><?xml version="1.0" encoding="utf-8"?>
<ds:datastoreItem xmlns:ds="http://schemas.openxmlformats.org/officeDocument/2006/customXml" ds:itemID="{564C2784-64DC-4412-BB4A-F5FCD2C3C731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2AD1341F-61C0-4ADB-9C00-6D73B97768E6}">
  <ds:schemaRefs>
    <ds:schemaRef ds:uri="ESRI.ArcGIS.Mapping.OfficeIntegration.PowerPointInfo"/>
  </ds:schemaRefs>
</ds:datastoreItem>
</file>

<file path=customXml/itemProps120.xml><?xml version="1.0" encoding="utf-8"?>
<ds:datastoreItem xmlns:ds="http://schemas.openxmlformats.org/officeDocument/2006/customXml" ds:itemID="{DE3B9F8D-CCB4-4C4F-83B8-1DB4B2858C46}">
  <ds:schemaRefs>
    <ds:schemaRef ds:uri="ESRI.ArcGIS.Mapping.OfficeIntegration.PowerPointInfo"/>
  </ds:schemaRefs>
</ds:datastoreItem>
</file>

<file path=customXml/itemProps121.xml><?xml version="1.0" encoding="utf-8"?>
<ds:datastoreItem xmlns:ds="http://schemas.openxmlformats.org/officeDocument/2006/customXml" ds:itemID="{A7FF66B4-52F7-412F-B59C-B6B54B3F276E}">
  <ds:schemaRefs>
    <ds:schemaRef ds:uri="ESRI.ArcGIS.Mapping.OfficeIntegration.PowerPointInfo"/>
  </ds:schemaRefs>
</ds:datastoreItem>
</file>

<file path=customXml/itemProps122.xml><?xml version="1.0" encoding="utf-8"?>
<ds:datastoreItem xmlns:ds="http://schemas.openxmlformats.org/officeDocument/2006/customXml" ds:itemID="{81A97731-C852-4BCE-BCAA-1F794CA43959}">
  <ds:schemaRefs>
    <ds:schemaRef ds:uri="ESRI.ArcGIS.Mapping.OfficeIntegration.PowerPointInfo"/>
  </ds:schemaRefs>
</ds:datastoreItem>
</file>

<file path=customXml/itemProps123.xml><?xml version="1.0" encoding="utf-8"?>
<ds:datastoreItem xmlns:ds="http://schemas.openxmlformats.org/officeDocument/2006/customXml" ds:itemID="{82EB8CAF-25F6-4A04-8CE3-0990F9FAA24F}">
  <ds:schemaRefs>
    <ds:schemaRef ds:uri="ESRI.ArcGIS.Mapping.OfficeIntegration.PowerPointInfo"/>
  </ds:schemaRefs>
</ds:datastoreItem>
</file>

<file path=customXml/itemProps124.xml><?xml version="1.0" encoding="utf-8"?>
<ds:datastoreItem xmlns:ds="http://schemas.openxmlformats.org/officeDocument/2006/customXml" ds:itemID="{98804365-7496-45FF-AE86-F0526A13D105}">
  <ds:schemaRefs>
    <ds:schemaRef ds:uri="ESRI.ArcGIS.Mapping.OfficeIntegration.PowerPointInfo"/>
  </ds:schemaRefs>
</ds:datastoreItem>
</file>

<file path=customXml/itemProps125.xml><?xml version="1.0" encoding="utf-8"?>
<ds:datastoreItem xmlns:ds="http://schemas.openxmlformats.org/officeDocument/2006/customXml" ds:itemID="{1A48FD5A-3F78-46EA-814F-5ECC3A100592}">
  <ds:schemaRefs>
    <ds:schemaRef ds:uri="ESRI.ArcGIS.Mapping.OfficeIntegration.PowerPointInfo"/>
  </ds:schemaRefs>
</ds:datastoreItem>
</file>

<file path=customXml/itemProps126.xml><?xml version="1.0" encoding="utf-8"?>
<ds:datastoreItem xmlns:ds="http://schemas.openxmlformats.org/officeDocument/2006/customXml" ds:itemID="{4C231CAD-D4A8-49D2-8C01-C43DB6DB5C5A}">
  <ds:schemaRefs>
    <ds:schemaRef ds:uri="ESRI.ArcGIS.Mapping.OfficeIntegration.PowerPointInfo"/>
  </ds:schemaRefs>
</ds:datastoreItem>
</file>

<file path=customXml/itemProps127.xml><?xml version="1.0" encoding="utf-8"?>
<ds:datastoreItem xmlns:ds="http://schemas.openxmlformats.org/officeDocument/2006/customXml" ds:itemID="{94376FDB-8293-48C7-975A-A5CBFAB767F4}">
  <ds:schemaRefs>
    <ds:schemaRef ds:uri="ESRI.ArcGIS.Mapping.OfficeIntegration.PowerPointInfo"/>
  </ds:schemaRefs>
</ds:datastoreItem>
</file>

<file path=customXml/itemProps128.xml><?xml version="1.0" encoding="utf-8"?>
<ds:datastoreItem xmlns:ds="http://schemas.openxmlformats.org/officeDocument/2006/customXml" ds:itemID="{DD0565B9-F9ED-471B-B4E5-B8031F5B73CC}">
  <ds:schemaRefs>
    <ds:schemaRef ds:uri="ESRI.ArcGIS.Mapping.OfficeIntegration.PowerPointInfo"/>
  </ds:schemaRefs>
</ds:datastoreItem>
</file>

<file path=customXml/itemProps129.xml><?xml version="1.0" encoding="utf-8"?>
<ds:datastoreItem xmlns:ds="http://schemas.openxmlformats.org/officeDocument/2006/customXml" ds:itemID="{46F9E427-78F7-4B83-9F5C-BDB318E569A9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2475A663-E5CA-47B1-AB57-9800BE107ED8}">
  <ds:schemaRefs>
    <ds:schemaRef ds:uri="ESRI.ArcGIS.Mapping.OfficeIntegration.PowerPointInfo"/>
  </ds:schemaRefs>
</ds:datastoreItem>
</file>

<file path=customXml/itemProps130.xml><?xml version="1.0" encoding="utf-8"?>
<ds:datastoreItem xmlns:ds="http://schemas.openxmlformats.org/officeDocument/2006/customXml" ds:itemID="{50D60E25-B308-4A23-803B-C7D7F63F1890}">
  <ds:schemaRefs>
    <ds:schemaRef ds:uri="ESRI.ArcGIS.Mapping.OfficeIntegration.PowerPointInfo"/>
  </ds:schemaRefs>
</ds:datastoreItem>
</file>

<file path=customXml/itemProps131.xml><?xml version="1.0" encoding="utf-8"?>
<ds:datastoreItem xmlns:ds="http://schemas.openxmlformats.org/officeDocument/2006/customXml" ds:itemID="{8DEDCE14-B426-4893-896F-E6382B7BF3A1}">
  <ds:schemaRefs>
    <ds:schemaRef ds:uri="ESRI.ArcGIS.Mapping.OfficeIntegration.PowerPointInfo"/>
  </ds:schemaRefs>
</ds:datastoreItem>
</file>

<file path=customXml/itemProps132.xml><?xml version="1.0" encoding="utf-8"?>
<ds:datastoreItem xmlns:ds="http://schemas.openxmlformats.org/officeDocument/2006/customXml" ds:itemID="{DBA23980-5B08-4B66-AF76-C93FA142B36C}">
  <ds:schemaRefs>
    <ds:schemaRef ds:uri="ESRI.ArcGIS.Mapping.OfficeIntegration.PowerPointInfo"/>
  </ds:schemaRefs>
</ds:datastoreItem>
</file>

<file path=customXml/itemProps133.xml><?xml version="1.0" encoding="utf-8"?>
<ds:datastoreItem xmlns:ds="http://schemas.openxmlformats.org/officeDocument/2006/customXml" ds:itemID="{EDD826CB-9DCF-4362-99FF-BDEE0F7D5740}">
  <ds:schemaRefs>
    <ds:schemaRef ds:uri="ESRI.ArcGIS.Mapping.OfficeIntegration.PowerPointInfo"/>
  </ds:schemaRefs>
</ds:datastoreItem>
</file>

<file path=customXml/itemProps134.xml><?xml version="1.0" encoding="utf-8"?>
<ds:datastoreItem xmlns:ds="http://schemas.openxmlformats.org/officeDocument/2006/customXml" ds:itemID="{B8B2B68E-0D82-447F-B24C-6C149358C090}">
  <ds:schemaRefs>
    <ds:schemaRef ds:uri="ESRI.ArcGIS.Mapping.OfficeIntegration.PowerPointInfo"/>
  </ds:schemaRefs>
</ds:datastoreItem>
</file>

<file path=customXml/itemProps135.xml><?xml version="1.0" encoding="utf-8"?>
<ds:datastoreItem xmlns:ds="http://schemas.openxmlformats.org/officeDocument/2006/customXml" ds:itemID="{18C9C796-96DD-4F37-8249-DB172DF122DC}">
  <ds:schemaRefs>
    <ds:schemaRef ds:uri="ESRI.ArcGIS.Mapping.OfficeIntegration.PowerPointInfo"/>
  </ds:schemaRefs>
</ds:datastoreItem>
</file>

<file path=customXml/itemProps136.xml><?xml version="1.0" encoding="utf-8"?>
<ds:datastoreItem xmlns:ds="http://schemas.openxmlformats.org/officeDocument/2006/customXml" ds:itemID="{A9915FF3-8DF1-4A8A-95E5-6C89B17A2116}">
  <ds:schemaRefs>
    <ds:schemaRef ds:uri="ESRI.ArcGIS.Mapping.OfficeIntegration.PowerPointInfo"/>
  </ds:schemaRefs>
</ds:datastoreItem>
</file>

<file path=customXml/itemProps137.xml><?xml version="1.0" encoding="utf-8"?>
<ds:datastoreItem xmlns:ds="http://schemas.openxmlformats.org/officeDocument/2006/customXml" ds:itemID="{F65ADF74-33B1-421A-A64F-C401568616FF}">
  <ds:schemaRefs>
    <ds:schemaRef ds:uri="ESRI.ArcGIS.Mapping.OfficeIntegration.PowerPointInfo"/>
  </ds:schemaRefs>
</ds:datastoreItem>
</file>

<file path=customXml/itemProps138.xml><?xml version="1.0" encoding="utf-8"?>
<ds:datastoreItem xmlns:ds="http://schemas.openxmlformats.org/officeDocument/2006/customXml" ds:itemID="{7A82CC49-D3BB-49BF-B5FE-C4C43CF78559}">
  <ds:schemaRefs>
    <ds:schemaRef ds:uri="ESRI.ArcGIS.Mapping.OfficeIntegration.PowerPointInfo"/>
  </ds:schemaRefs>
</ds:datastoreItem>
</file>

<file path=customXml/itemProps139.xml><?xml version="1.0" encoding="utf-8"?>
<ds:datastoreItem xmlns:ds="http://schemas.openxmlformats.org/officeDocument/2006/customXml" ds:itemID="{B50F4914-09A0-4E3D-BA1D-C5F5A5DA52FB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28DDAA32-B3D4-44DB-A529-3C82A72065C0}">
  <ds:schemaRefs>
    <ds:schemaRef ds:uri="ESRI.ArcGIS.Mapping.OfficeIntegration.PowerPointInfo"/>
  </ds:schemaRefs>
</ds:datastoreItem>
</file>

<file path=customXml/itemProps140.xml><?xml version="1.0" encoding="utf-8"?>
<ds:datastoreItem xmlns:ds="http://schemas.openxmlformats.org/officeDocument/2006/customXml" ds:itemID="{FA498093-EFBE-4B6C-9B67-3F9E4A92E692}">
  <ds:schemaRefs>
    <ds:schemaRef ds:uri="ESRI.ArcGIS.Mapping.OfficeIntegration.PowerPointInfo"/>
  </ds:schemaRefs>
</ds:datastoreItem>
</file>

<file path=customXml/itemProps141.xml><?xml version="1.0" encoding="utf-8"?>
<ds:datastoreItem xmlns:ds="http://schemas.openxmlformats.org/officeDocument/2006/customXml" ds:itemID="{0B3AE126-371C-4E3C-9757-3E9254471E60}">
  <ds:schemaRefs>
    <ds:schemaRef ds:uri="ESRI.ArcGIS.Mapping.OfficeIntegration.PowerPointInfo"/>
  </ds:schemaRefs>
</ds:datastoreItem>
</file>

<file path=customXml/itemProps142.xml><?xml version="1.0" encoding="utf-8"?>
<ds:datastoreItem xmlns:ds="http://schemas.openxmlformats.org/officeDocument/2006/customXml" ds:itemID="{A5AA134D-B407-4C09-965F-FED2D6698A9F}">
  <ds:schemaRefs>
    <ds:schemaRef ds:uri="ESRI.ArcGIS.Mapping.OfficeIntegration.PowerPointInfo"/>
  </ds:schemaRefs>
</ds:datastoreItem>
</file>

<file path=customXml/itemProps143.xml><?xml version="1.0" encoding="utf-8"?>
<ds:datastoreItem xmlns:ds="http://schemas.openxmlformats.org/officeDocument/2006/customXml" ds:itemID="{8B239B45-044E-4CFA-B324-DD32C83BFF09}">
  <ds:schemaRefs>
    <ds:schemaRef ds:uri="ESRI.ArcGIS.Mapping.OfficeIntegration.PowerPointInfo"/>
  </ds:schemaRefs>
</ds:datastoreItem>
</file>

<file path=customXml/itemProps144.xml><?xml version="1.0" encoding="utf-8"?>
<ds:datastoreItem xmlns:ds="http://schemas.openxmlformats.org/officeDocument/2006/customXml" ds:itemID="{759B2D59-A08D-4D27-BC11-D64FB1A90B83}">
  <ds:schemaRefs>
    <ds:schemaRef ds:uri="ESRI.ArcGIS.Mapping.OfficeIntegration.PowerPointInfo"/>
  </ds:schemaRefs>
</ds:datastoreItem>
</file>

<file path=customXml/itemProps145.xml><?xml version="1.0" encoding="utf-8"?>
<ds:datastoreItem xmlns:ds="http://schemas.openxmlformats.org/officeDocument/2006/customXml" ds:itemID="{E25E035F-010F-410B-BD68-82ABC18205C9}">
  <ds:schemaRefs>
    <ds:schemaRef ds:uri="ESRI.ArcGIS.Mapping.OfficeIntegration.PowerPointInfo"/>
  </ds:schemaRefs>
</ds:datastoreItem>
</file>

<file path=customXml/itemProps146.xml><?xml version="1.0" encoding="utf-8"?>
<ds:datastoreItem xmlns:ds="http://schemas.openxmlformats.org/officeDocument/2006/customXml" ds:itemID="{61E6D49C-42BC-470B-B2C1-E2BF446122CB}">
  <ds:schemaRefs>
    <ds:schemaRef ds:uri="ESRI.ArcGIS.Mapping.OfficeIntegration.PowerPointInfo"/>
  </ds:schemaRefs>
</ds:datastoreItem>
</file>

<file path=customXml/itemProps147.xml><?xml version="1.0" encoding="utf-8"?>
<ds:datastoreItem xmlns:ds="http://schemas.openxmlformats.org/officeDocument/2006/customXml" ds:itemID="{434EE6F0-FC88-4A23-9235-AD4209D2F783}">
  <ds:schemaRefs>
    <ds:schemaRef ds:uri="ESRI.ArcGIS.Mapping.OfficeIntegration.PowerPointInfo"/>
  </ds:schemaRefs>
</ds:datastoreItem>
</file>

<file path=customXml/itemProps148.xml><?xml version="1.0" encoding="utf-8"?>
<ds:datastoreItem xmlns:ds="http://schemas.openxmlformats.org/officeDocument/2006/customXml" ds:itemID="{BB77B3E0-4A7C-4E24-8652-509CAED46B8D}">
  <ds:schemaRefs>
    <ds:schemaRef ds:uri="ESRI.ArcGIS.Mapping.OfficeIntegration.PowerPointInfo"/>
  </ds:schemaRefs>
</ds:datastoreItem>
</file>

<file path=customXml/itemProps149.xml><?xml version="1.0" encoding="utf-8"?>
<ds:datastoreItem xmlns:ds="http://schemas.openxmlformats.org/officeDocument/2006/customXml" ds:itemID="{83E8F4C7-E402-48F0-B29A-2E53887D705C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A0923351-3C04-4718-B2A9-6D9579BA223C}">
  <ds:schemaRefs>
    <ds:schemaRef ds:uri="ESRI.ArcGIS.Mapping.OfficeIntegration.PowerPointInfo"/>
  </ds:schemaRefs>
</ds:datastoreItem>
</file>

<file path=customXml/itemProps150.xml><?xml version="1.0" encoding="utf-8"?>
<ds:datastoreItem xmlns:ds="http://schemas.openxmlformats.org/officeDocument/2006/customXml" ds:itemID="{584998AC-3FD1-4DFF-AB3C-F9A17AE460A7}">
  <ds:schemaRefs>
    <ds:schemaRef ds:uri="ESRI.ArcGIS.Mapping.OfficeIntegration.PowerPointInfo"/>
  </ds:schemaRefs>
</ds:datastoreItem>
</file>

<file path=customXml/itemProps151.xml><?xml version="1.0" encoding="utf-8"?>
<ds:datastoreItem xmlns:ds="http://schemas.openxmlformats.org/officeDocument/2006/customXml" ds:itemID="{FAFE13CA-F915-411E-809B-87ED5FAF2CE3}">
  <ds:schemaRefs>
    <ds:schemaRef ds:uri="ESRI.ArcGIS.Mapping.OfficeIntegration.PowerPointInfo"/>
  </ds:schemaRefs>
</ds:datastoreItem>
</file>

<file path=customXml/itemProps152.xml><?xml version="1.0" encoding="utf-8"?>
<ds:datastoreItem xmlns:ds="http://schemas.openxmlformats.org/officeDocument/2006/customXml" ds:itemID="{E621EE02-F4F3-4785-A8BF-1A2F3FD75063}">
  <ds:schemaRefs>
    <ds:schemaRef ds:uri="ESRI.ArcGIS.Mapping.OfficeIntegration.PowerPointInfo"/>
  </ds:schemaRefs>
</ds:datastoreItem>
</file>

<file path=customXml/itemProps153.xml><?xml version="1.0" encoding="utf-8"?>
<ds:datastoreItem xmlns:ds="http://schemas.openxmlformats.org/officeDocument/2006/customXml" ds:itemID="{03FA3722-A0ED-4097-8D6D-A838826867EA}">
  <ds:schemaRefs>
    <ds:schemaRef ds:uri="ESRI.ArcGIS.Mapping.OfficeIntegration.PowerPointInfo"/>
  </ds:schemaRefs>
</ds:datastoreItem>
</file>

<file path=customXml/itemProps154.xml><?xml version="1.0" encoding="utf-8"?>
<ds:datastoreItem xmlns:ds="http://schemas.openxmlformats.org/officeDocument/2006/customXml" ds:itemID="{AC5C0346-762F-40C6-8D8E-F3F7C9C65353}">
  <ds:schemaRefs>
    <ds:schemaRef ds:uri="ESRI.ArcGIS.Mapping.OfficeIntegration.PowerPointInfo"/>
  </ds:schemaRefs>
</ds:datastoreItem>
</file>

<file path=customXml/itemProps155.xml><?xml version="1.0" encoding="utf-8"?>
<ds:datastoreItem xmlns:ds="http://schemas.openxmlformats.org/officeDocument/2006/customXml" ds:itemID="{B62A0B26-7C37-4163-82D3-4EDAFC842A62}">
  <ds:schemaRefs>
    <ds:schemaRef ds:uri="ESRI.ArcGIS.Mapping.OfficeIntegration.PowerPointInfo"/>
  </ds:schemaRefs>
</ds:datastoreItem>
</file>

<file path=customXml/itemProps156.xml><?xml version="1.0" encoding="utf-8"?>
<ds:datastoreItem xmlns:ds="http://schemas.openxmlformats.org/officeDocument/2006/customXml" ds:itemID="{BFE3486C-76C4-4F50-AAB1-D48E7642B866}">
  <ds:schemaRefs>
    <ds:schemaRef ds:uri="ESRI.ArcGIS.Mapping.OfficeIntegration.PowerPointInfo"/>
  </ds:schemaRefs>
</ds:datastoreItem>
</file>

<file path=customXml/itemProps157.xml><?xml version="1.0" encoding="utf-8"?>
<ds:datastoreItem xmlns:ds="http://schemas.openxmlformats.org/officeDocument/2006/customXml" ds:itemID="{BD576A76-AB64-4A5C-A336-992964107EFD}">
  <ds:schemaRefs>
    <ds:schemaRef ds:uri="ESRI.ArcGIS.Mapping.OfficeIntegration.PowerPointInfo"/>
  </ds:schemaRefs>
</ds:datastoreItem>
</file>

<file path=customXml/itemProps158.xml><?xml version="1.0" encoding="utf-8"?>
<ds:datastoreItem xmlns:ds="http://schemas.openxmlformats.org/officeDocument/2006/customXml" ds:itemID="{46EFB2CE-A3F1-4A56-B93A-DDA7A7B29188}">
  <ds:schemaRefs>
    <ds:schemaRef ds:uri="ESRI.ArcGIS.Mapping.OfficeIntegration.PowerPointInfo"/>
  </ds:schemaRefs>
</ds:datastoreItem>
</file>

<file path=customXml/itemProps159.xml><?xml version="1.0" encoding="utf-8"?>
<ds:datastoreItem xmlns:ds="http://schemas.openxmlformats.org/officeDocument/2006/customXml" ds:itemID="{68F5B183-FAE3-4DE0-9FF7-889BFC8E2455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3CF1F033-5424-43C3-AA07-47EA5287708D}">
  <ds:schemaRefs>
    <ds:schemaRef ds:uri="ESRI.ArcGIS.Mapping.OfficeIntegration.PowerPointInfo"/>
  </ds:schemaRefs>
</ds:datastoreItem>
</file>

<file path=customXml/itemProps160.xml><?xml version="1.0" encoding="utf-8"?>
<ds:datastoreItem xmlns:ds="http://schemas.openxmlformats.org/officeDocument/2006/customXml" ds:itemID="{82828D1B-A193-442C-820A-31B997EA9ED8}">
  <ds:schemaRefs>
    <ds:schemaRef ds:uri="ESRI.ArcGIS.Mapping.OfficeIntegration.PowerPointInfo"/>
  </ds:schemaRefs>
</ds:datastoreItem>
</file>

<file path=customXml/itemProps161.xml><?xml version="1.0" encoding="utf-8"?>
<ds:datastoreItem xmlns:ds="http://schemas.openxmlformats.org/officeDocument/2006/customXml" ds:itemID="{711A5593-42AC-4778-9D8D-649F2FE582D9}">
  <ds:schemaRefs>
    <ds:schemaRef ds:uri="ESRI.ArcGIS.Mapping.OfficeIntegration.PowerPointInfo"/>
  </ds:schemaRefs>
</ds:datastoreItem>
</file>

<file path=customXml/itemProps162.xml><?xml version="1.0" encoding="utf-8"?>
<ds:datastoreItem xmlns:ds="http://schemas.openxmlformats.org/officeDocument/2006/customXml" ds:itemID="{2F1FD363-ED51-4264-AEDB-8467736AB5F7}">
  <ds:schemaRefs>
    <ds:schemaRef ds:uri="ESRI.ArcGIS.Mapping.OfficeIntegration.PowerPointInfo"/>
  </ds:schemaRefs>
</ds:datastoreItem>
</file>

<file path=customXml/itemProps163.xml><?xml version="1.0" encoding="utf-8"?>
<ds:datastoreItem xmlns:ds="http://schemas.openxmlformats.org/officeDocument/2006/customXml" ds:itemID="{FCA72EA0-B4A5-40AE-B7E8-8AFB29A78251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D9016A34-1EAA-4003-9EB3-726065FDB08B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3A504B36-576E-49F8-BA4B-3413D5944B25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CA84BB71-3184-464E-8E93-185A90DE8980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A2200227-29D8-4592-95F4-1ADF4CC38E06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3385A0D3-7D00-4071-A047-4EE1594E8B17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DB6D2762-86E8-489A-A3C9-4AAB9E003271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34F82283-06AD-4B9F-B33D-0DAC0012491C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82DE67D3-93F1-44B9-8180-9DF9C3BB6516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AE20AB97-4B3C-4FAF-9AB4-5D3475133A65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2C30293F-34BC-42AF-86D3-0ADE7910D0ED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92A22498-5D63-4DA7-955C-7AB0109F3BF2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240DEE63-9825-4E37-A25C-93D0F3ACEE5F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AEF345CB-0BEA-4270-BE29-55B46902637A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208808FA-666B-40CD-B6F0-7B19B69739E9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0F833B81-BF04-408F-A954-6078E2AE8F28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EBC0015D-3A36-4C62-B442-3BC18711292B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68024549-1BD1-4BFB-803E-2DD2BEA27EA5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1845B92B-8596-4E6E-89B9-9D5911A645F0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B897E50C-7A1B-41AA-80C9-D7025D9B05B2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9CB3015E-FA38-46B0-A671-B1A4150C6494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665E158C-45B4-48DE-91F6-05EBAC612281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FEDC4FCC-3889-4D50-A036-523B6725680F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17A4CCD2-B5B6-4001-BB35-CC60B4B1837A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F02FE2DC-AEE2-41D4-9E49-B0A3F728489F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5B83F9D9-EB19-48FF-806E-CF9DA8F04912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75299E33-81EA-4525-A658-E26A1D51E904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1DA911FB-CB77-4E6A-B6CC-2E12EB8AD547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E9C04E61-0836-4506-94FC-191B9C37DE5C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0BD66D15-9FAB-48DE-A36D-993B129F9B4C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6D33BEF1-D10E-451F-A4D1-611A86920B04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F8FE9C1E-825F-49F8-A2D8-0F0685E95D71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8F2A9AFB-D738-42A8-A3C5-2C1C1607CCF4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FCEC907C-D950-4824-9EC2-42875FABB257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947FBE87-B356-4B36-A851-341F5AF47EBB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F777E4F1-3FA0-4C28-8F2E-712A46C30862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E803870A-6BB2-4450-8933-345579CC08AD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FD50046D-309F-4853-827C-17ACD30E2EAD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D7657803-AFD6-435C-B3C5-290AB16D0D9D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42E2FBE3-C0F7-4FF1-B33B-EFA671801B22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3322D609-92FA-43B6-B940-59A7A326897F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5D7EE3B4-F0C9-4296-BC10-9DDB134E92FF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FA0ED503-5EE8-4679-AC3E-330E5CD2D7A6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493CC83D-78BE-40B8-9288-9005938D3C74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24ADB468-154A-4A77-AA0E-1E130093882D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C2C1896A-FAC3-4635-97F6-34AFB972B5F3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81BE806E-603E-4CE0-827C-2F4479848E90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EB878262-395E-4A41-B8F3-35A0C3816ABB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E1F9EC70-86B5-444D-B6CB-93C9335124D0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44A44501-B669-42DB-9AA9-A104C778C5D4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1B5A55B4-1282-499D-A657-B9ABB2E7546A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32680F5B-29AA-4830-851B-8BFB9BFA2103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872D589C-CF0F-4052-B8B5-EE217B0219F0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B785B785-BA5A-4273-9F5E-B7B7AA8FF7B4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2ED48195-6AB3-4C2B-A55F-7FCBA6005FD7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EE2A599F-B6E2-4E09-AD1B-F8F71050E9D8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47FEA8CF-1AE5-4C06-AB37-0BB3DFFE596A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0DDD1BC1-6CC2-4126-A233-C8AB7356B072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D24451A2-2F32-419D-9DC5-15867DB44781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10CD4B76-CA37-4208-BAE0-EAE927828446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A452B14D-B56C-45C3-9DC3-BFBC56744812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7E1D7FC1-1397-49E6-A01D-04F2E305B06C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5D6FAF77-D5FA-4A75-8EB9-D67ED7B9B21F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71464A6A-E446-44E6-BA62-ED3309D96B0E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3829F20E-81C5-458E-9121-CEFD2CECEE70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B2D5BD9E-49C3-4518-8BE9-EC53569A7D95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53C14168-130A-47EC-AC09-406753FE799E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AAF81AA1-A4A4-4EBE-AE54-EB318BBE817C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2253F7A5-8C09-445F-84E5-55B2386AF904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61E70375-13A3-4200-A631-03371F710008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230F5D50-1383-41E8-82CB-75D6989CCA27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9B44E910-F40A-4D1D-B6D7-AD69D37C2E5B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2C72D664-8F47-4E6D-A873-FF8A8EDB9AE4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6C282F0D-8AB6-486B-80DE-85CE46D0E87B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896C9022-0BE8-47E1-9F39-2764E7CAC505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ED379479-8B07-4266-9991-A59F25921789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4F94923F-02C3-46F9-8323-A481B26D72DE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B31DA5F5-0FBA-44D8-9929-F9D61427A5A0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43AC57AB-F21A-4217-8C0F-52B6AD198925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F3CE7264-C00C-43F5-B35D-69B3D0A0C934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F81766E7-E65E-40CD-AD69-858E1DB94489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0B672A4E-7258-4AC3-BFCD-3B682793680A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4A6D5DBE-81DA-47C9-9E48-1D93B6A3D014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56B447E2-A7A9-4A88-BF54-27C665393E6F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9C7D8C78-F878-4CD6-A2F7-C669E58AFB4C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B90B4FD7-5273-4978-A9B7-B0BA73F6593C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B203A99F-05AC-4A73-B1B7-79CB8D894C13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19CA96D8-7734-408E-B8BC-5FE7DFFE264F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2A55523D-1D24-47DA-9897-25B3CEC37B36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A57065E5-3A45-4890-AF71-3E7A8ED8718F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C6C97AB4-86B2-40C0-BD1F-90374B38DC9F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A9F10A9A-3ACA-4EFB-8451-66B69B990A34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8647</TotalTime>
  <Words>530</Words>
  <Application>Microsoft Office PowerPoint</Application>
  <PresentationFormat>Widescreen</PresentationFormat>
  <Paragraphs>94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Roberts, Sarah</dc:creator>
  <cp:lastModifiedBy>Roberts, Sarah</cp:lastModifiedBy>
  <cp:revision>342</cp:revision>
  <dcterms:created xsi:type="dcterms:W3CDTF">2018-02-01T13:15:46Z</dcterms:created>
  <dcterms:modified xsi:type="dcterms:W3CDTF">2018-11-01T17:38:38Z</dcterms:modified>
</cp:coreProperties>
</file>